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1" r:id="rId3"/>
    <p:sldId id="288" r:id="rId4"/>
    <p:sldId id="286" r:id="rId5"/>
    <p:sldId id="259" r:id="rId6"/>
    <p:sldId id="289" r:id="rId7"/>
    <p:sldId id="290" r:id="rId8"/>
    <p:sldId id="293" r:id="rId9"/>
    <p:sldId id="29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D5124-5022-45D4-A579-61C619F0D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2351AE-2845-4F79-8A20-4ABB07C32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F9447-F7CE-4A08-89A7-C642BF77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F867-623E-4823-9E04-5A5012B5110D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1EDAE9-DF0D-463E-BA26-C2E616D6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A90875-A037-4AE7-A61C-2F87297F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2024-01A7-4AF0-A223-75B612B10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32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08857-9399-4395-8AEE-2119CE31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E7DA84-A514-4DC5-B677-C0C8F3E85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063A9F-9192-459B-803A-EBE48A27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F867-623E-4823-9E04-5A5012B5110D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411E40-6AE2-4BD3-A97E-F1779D93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2F64C2-72EF-4EC3-B7AF-3CF39EE3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2024-01A7-4AF0-A223-75B612B10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1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9221CAE-7DE5-474A-B110-66E56A6E0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2A82411-4DAE-4460-A234-0EA7A976C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C4350C-5134-43E5-BC64-2C4054D5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F867-623E-4823-9E04-5A5012B5110D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369523-EEAE-44EA-9168-F298AB57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86DBB2-4C5E-46B2-86E0-A58120FF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2024-01A7-4AF0-A223-75B612B10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1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AA47E-5AC1-4501-9CB9-F683DB31C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B1A1F1-F052-42F2-B365-A092D9FF2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53AB04-A8CD-47A9-9739-9511DA00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F867-623E-4823-9E04-5A5012B5110D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FDB875-5101-47EF-970C-BB856C85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D08D8C-BACD-424D-A2D8-C5588D5A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2024-01A7-4AF0-A223-75B612B10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89115-9F02-447F-8B21-073FDDD5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F10B6B-0A6A-43AE-927F-E60119A6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3183CC-4E25-4857-BDD8-BD6BDBF9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F867-623E-4823-9E04-5A5012B5110D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40F0D6-1099-4465-A54F-C754EEA8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CBFCCA-2889-4E17-BB4A-6D25FDB5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2024-01A7-4AF0-A223-75B612B10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51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7D017-D296-4DBA-B966-BF31EDB5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7D838D-9E27-49E9-BF52-C725406C9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25503B-5D75-4778-B0FF-C2171B39E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2DB84C-7DAE-4A6D-91E5-3EB07510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F867-623E-4823-9E04-5A5012B5110D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A7BFCE-192F-4877-B01F-DA03C48B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2AD960-BA08-4735-87FE-27095120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2024-01A7-4AF0-A223-75B612B10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09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5F2A1-D06A-43B8-A037-17FF0EAF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EAB9C5-9182-4883-BAE2-3EB8F43A6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47777F-2CA7-4A07-9FC6-40E0D7536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FB39A63-5F65-4DAF-8DD6-C372C31EF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F619E91-7072-4B89-B673-B6EA7E95B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D375EF3-4E50-44F2-AB77-669F6EB80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F867-623E-4823-9E04-5A5012B5110D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6B1FE8D-3717-4143-B625-D8D09FA2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8073620-018F-48D6-B2CA-2F8C6628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2024-01A7-4AF0-A223-75B612B10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21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04375-5CAE-449B-9553-F3CDE8A2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1705562-91B2-4A87-87A9-32682272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F867-623E-4823-9E04-5A5012B5110D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CE527A2-2010-497A-BD70-759DB528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845C07-0359-46A5-A596-D165B8AF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2024-01A7-4AF0-A223-75B612B10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82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72956F9-A317-4981-AC96-A544A0D0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F867-623E-4823-9E04-5A5012B5110D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ACC3B76-BB73-4DD8-8193-3205E86F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BE4222-16BB-4B1D-ABE3-7BC1B834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2024-01A7-4AF0-A223-75B612B10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09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19FE4-C3CA-40C0-A4AB-89BE7FBB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700022-EBB6-4872-A402-47E0F85F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132D6A-A1B5-4E79-873D-EDB68450B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4C7440-4F50-4A41-BCEA-9D268250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F867-623E-4823-9E04-5A5012B5110D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064DCC-723D-4DB7-8DD8-C1A2B5EB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3E2178-3C1A-4337-A173-2FF4EA56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2024-01A7-4AF0-A223-75B612B10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83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1CD2A-1945-44AB-92AF-DE6CDF1E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731B50C-44CE-4CD9-8CDF-7B6AC465F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30ED97-B906-4E2E-A490-918411E42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DA2161-6BF3-4668-8549-611B42CD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F867-623E-4823-9E04-5A5012B5110D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685C12-B597-411B-AC37-E124CB25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A874C4-C36B-424A-A511-EEF5AB6A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2024-01A7-4AF0-A223-75B612B10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50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9523430-AE8F-4C16-9DB3-FE18BEFB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4B6586-FD38-4300-B352-AB05A690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030188-BE21-4FDD-B02B-1CB27A347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5F867-623E-4823-9E04-5A5012B5110D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855073-8243-46F1-B4D4-40B4B1C0E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185497-B72B-4588-8260-0A213F427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C2024-01A7-4AF0-A223-75B612B10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7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kv.nl/2084/36/ems-code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C361F92-602D-4CEF-B140-5C0F9CB2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4" y="98889"/>
            <a:ext cx="1656069" cy="270762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65A41BB-A83F-4867-BFC9-E5F10F0B5BFD}"/>
              </a:ext>
            </a:extLst>
          </p:cNvPr>
          <p:cNvSpPr txBox="1"/>
          <p:nvPr/>
        </p:nvSpPr>
        <p:spPr>
          <a:xfrm>
            <a:off x="105354" y="29242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B616C6-97B3-4343-973C-7B964C2AA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553" y="409446"/>
            <a:ext cx="2514848" cy="251484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12941E1-9581-4E4C-9695-E1180F5D171E}"/>
              </a:ext>
            </a:extLst>
          </p:cNvPr>
          <p:cNvSpPr txBox="1"/>
          <p:nvPr/>
        </p:nvSpPr>
        <p:spPr>
          <a:xfrm>
            <a:off x="2707517" y="293624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2.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E4E88B2-B045-48BC-A7AD-4D1254862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531" y="543307"/>
            <a:ext cx="2179030" cy="224712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7D018AFC-B0EB-4A3C-BAAF-D14C0473C43B}"/>
              </a:ext>
            </a:extLst>
          </p:cNvPr>
          <p:cNvSpPr txBox="1"/>
          <p:nvPr/>
        </p:nvSpPr>
        <p:spPr>
          <a:xfrm>
            <a:off x="5322764" y="29242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3. 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F646B0B1-A05D-45A8-BA15-F71A46FE9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516" y="198442"/>
            <a:ext cx="1993817" cy="2608074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684C1931-645E-4EB7-8F2E-534D2DE1660F}"/>
              </a:ext>
            </a:extLst>
          </p:cNvPr>
          <p:cNvSpPr txBox="1"/>
          <p:nvPr/>
        </p:nvSpPr>
        <p:spPr>
          <a:xfrm>
            <a:off x="7870516" y="2924294"/>
            <a:ext cx="214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4. 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7E65B9EB-725D-4447-8F9C-CE458FF5F2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10"/>
          <a:stretch/>
        </p:blipFill>
        <p:spPr>
          <a:xfrm flipH="1">
            <a:off x="9177304" y="3364677"/>
            <a:ext cx="3006061" cy="2978032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F985D8CA-D028-435C-A7E6-3BCF6DDC1805}"/>
              </a:ext>
            </a:extLst>
          </p:cNvPr>
          <p:cNvSpPr txBox="1"/>
          <p:nvPr/>
        </p:nvSpPr>
        <p:spPr>
          <a:xfrm>
            <a:off x="9864333" y="6342709"/>
            <a:ext cx="214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8. 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03617F2-934E-412B-BCCF-D47FB5392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600744" y="3511892"/>
            <a:ext cx="2778334" cy="2778334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0150FB03-4490-4F12-AA81-7B75486A9ACB}"/>
              </a:ext>
            </a:extLst>
          </p:cNvPr>
          <p:cNvSpPr txBox="1"/>
          <p:nvPr/>
        </p:nvSpPr>
        <p:spPr>
          <a:xfrm>
            <a:off x="6939566" y="6293172"/>
            <a:ext cx="214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7. 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2CBEFE6E-34AE-4735-A42F-4941370064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072"/>
          <a:stretch/>
        </p:blipFill>
        <p:spPr>
          <a:xfrm flipH="1">
            <a:off x="3796457" y="3690511"/>
            <a:ext cx="3052614" cy="2561989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68CE1A78-A1DD-4427-9D59-8E57AF08A878}"/>
              </a:ext>
            </a:extLst>
          </p:cNvPr>
          <p:cNvSpPr txBox="1"/>
          <p:nvPr/>
        </p:nvSpPr>
        <p:spPr>
          <a:xfrm>
            <a:off x="4792322" y="6284179"/>
            <a:ext cx="214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6. 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ACEA2D8F-B9F1-476C-A4CA-D23FEA2489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143" y="3620064"/>
            <a:ext cx="2561989" cy="2561989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B5338526-720C-4A95-9F0A-B86F896A3807}"/>
              </a:ext>
            </a:extLst>
          </p:cNvPr>
          <p:cNvSpPr txBox="1"/>
          <p:nvPr/>
        </p:nvSpPr>
        <p:spPr>
          <a:xfrm>
            <a:off x="1867555" y="6293172"/>
            <a:ext cx="214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5. </a:t>
            </a:r>
          </a:p>
        </p:txBody>
      </p:sp>
    </p:spTree>
    <p:extLst>
      <p:ext uri="{BB962C8B-B14F-4D97-AF65-F5344CB8AC3E}">
        <p14:creationId xmlns:p14="http://schemas.microsoft.com/office/powerpoint/2010/main" val="91236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C361F92-602D-4CEF-B140-5C0F9CB2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4" y="98889"/>
            <a:ext cx="1656069" cy="270762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65A41BB-A83F-4867-BFC9-E5F10F0B5BFD}"/>
              </a:ext>
            </a:extLst>
          </p:cNvPr>
          <p:cNvSpPr txBox="1"/>
          <p:nvPr/>
        </p:nvSpPr>
        <p:spPr>
          <a:xfrm>
            <a:off x="105354" y="29242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 Britse korthaar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B616C6-97B3-4343-973C-7B964C2AA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553" y="409446"/>
            <a:ext cx="2514848" cy="251484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12941E1-9581-4E4C-9695-E1180F5D171E}"/>
              </a:ext>
            </a:extLst>
          </p:cNvPr>
          <p:cNvSpPr txBox="1"/>
          <p:nvPr/>
        </p:nvSpPr>
        <p:spPr>
          <a:xfrm>
            <a:off x="2707517" y="293624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2. </a:t>
            </a:r>
            <a:r>
              <a:rPr lang="nl-NL" dirty="0" err="1"/>
              <a:t>Ragdoll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E4E88B2-B045-48BC-A7AD-4D1254862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531" y="543307"/>
            <a:ext cx="2179030" cy="224712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7D018AFC-B0EB-4A3C-BAAF-D14C0473C43B}"/>
              </a:ext>
            </a:extLst>
          </p:cNvPr>
          <p:cNvSpPr txBox="1"/>
          <p:nvPr/>
        </p:nvSpPr>
        <p:spPr>
          <a:xfrm>
            <a:off x="5322764" y="29242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3. </a:t>
            </a:r>
            <a:r>
              <a:rPr lang="nl-NL" dirty="0" err="1"/>
              <a:t>Abessijn</a:t>
            </a:r>
            <a:r>
              <a:rPr lang="nl-NL" dirty="0"/>
              <a:t> 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F646B0B1-A05D-45A8-BA15-F71A46FE9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516" y="198442"/>
            <a:ext cx="1993817" cy="2608074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684C1931-645E-4EB7-8F2E-534D2DE1660F}"/>
              </a:ext>
            </a:extLst>
          </p:cNvPr>
          <p:cNvSpPr txBox="1"/>
          <p:nvPr/>
        </p:nvSpPr>
        <p:spPr>
          <a:xfrm>
            <a:off x="7870516" y="2924294"/>
            <a:ext cx="214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4. Europese korthaar 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7E65B9EB-725D-4447-8F9C-CE458FF5F2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10"/>
          <a:stretch/>
        </p:blipFill>
        <p:spPr>
          <a:xfrm flipH="1">
            <a:off x="9177304" y="3364677"/>
            <a:ext cx="3006061" cy="2978032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F985D8CA-D028-435C-A7E6-3BCF6DDC1805}"/>
              </a:ext>
            </a:extLst>
          </p:cNvPr>
          <p:cNvSpPr txBox="1"/>
          <p:nvPr/>
        </p:nvSpPr>
        <p:spPr>
          <a:xfrm>
            <a:off x="9864333" y="6342709"/>
            <a:ext cx="214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8. Noorse boskat 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03617F2-934E-412B-BCCF-D47FB5392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600744" y="3511892"/>
            <a:ext cx="2778334" cy="2778334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0150FB03-4490-4F12-AA81-7B75486A9ACB}"/>
              </a:ext>
            </a:extLst>
          </p:cNvPr>
          <p:cNvSpPr txBox="1"/>
          <p:nvPr/>
        </p:nvSpPr>
        <p:spPr>
          <a:xfrm>
            <a:off x="6939566" y="6293172"/>
            <a:ext cx="214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7. Heilige Birmaan 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2CBEFE6E-34AE-4735-A42F-4941370064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072"/>
          <a:stretch/>
        </p:blipFill>
        <p:spPr>
          <a:xfrm flipH="1">
            <a:off x="3796457" y="3690511"/>
            <a:ext cx="3052614" cy="2561989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68CE1A78-A1DD-4427-9D59-8E57AF08A878}"/>
              </a:ext>
            </a:extLst>
          </p:cNvPr>
          <p:cNvSpPr txBox="1"/>
          <p:nvPr/>
        </p:nvSpPr>
        <p:spPr>
          <a:xfrm>
            <a:off x="4792322" y="6284179"/>
            <a:ext cx="214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6. </a:t>
            </a:r>
            <a:r>
              <a:rPr lang="nl-NL" dirty="0" err="1"/>
              <a:t>Spynx</a:t>
            </a:r>
            <a:r>
              <a:rPr lang="nl-NL" dirty="0"/>
              <a:t> 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ACEA2D8F-B9F1-476C-A4CA-D23FEA2489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143" y="3620064"/>
            <a:ext cx="2561989" cy="2561989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B5338526-720C-4A95-9F0A-B86F896A3807}"/>
              </a:ext>
            </a:extLst>
          </p:cNvPr>
          <p:cNvSpPr txBox="1"/>
          <p:nvPr/>
        </p:nvSpPr>
        <p:spPr>
          <a:xfrm>
            <a:off x="1867555" y="6293172"/>
            <a:ext cx="214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5. Maine </a:t>
            </a:r>
            <a:r>
              <a:rPr lang="nl-NL" dirty="0" err="1"/>
              <a:t>Coon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44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Afbeeldingsresultaat voor cats">
            <a:extLst>
              <a:ext uri="{FF2B5EF4-FFF2-40B4-BE49-F238E27FC236}">
                <a16:creationId xmlns:a16="http://schemas.microsoft.com/office/drawing/2014/main" id="{966F6555-5D45-483E-A80A-9E7111A85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DF5716-73B6-4AAA-9D48-1E957A5A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EMS-code </a:t>
            </a:r>
            <a:r>
              <a:rPr lang="en-US" sz="3600" b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systeem</a:t>
            </a:r>
            <a:endParaRPr lang="en-US" sz="36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F5716-73B6-4AAA-9D48-1E957A5A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C55B7D-FF9D-4AF4-A74D-5078DBF40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6750"/>
          </a:xfrm>
        </p:spPr>
        <p:txBody>
          <a:bodyPr/>
          <a:lstStyle/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student is in staat om het EMS-code systeem uit te leggen.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268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48884-F062-45FC-8007-E457C2696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009" y="2370873"/>
            <a:ext cx="3825872" cy="1004358"/>
          </a:xfrm>
        </p:spPr>
        <p:txBody>
          <a:bodyPr anchor="ctr">
            <a:normAutofit/>
          </a:bodyPr>
          <a:lstStyle/>
          <a:p>
            <a:pPr algn="r"/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EMS code systeem</a:t>
            </a:r>
            <a:endParaRPr lang="nl-NL" sz="3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FA5210-4AC7-438C-ABD3-E761753A1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165" y="1507479"/>
            <a:ext cx="5886103" cy="3029183"/>
          </a:xfrm>
          <a:solidFill>
            <a:schemeClr val="bg1"/>
          </a:solidFill>
        </p:spPr>
        <p:txBody>
          <a:bodyPr anchor="ctr">
            <a:normAutofit fontScale="92500" lnSpcReduction="10000"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Het easy mind system, soms ook wel het eva minde systeem genoemd (EMS)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 een kat te registreren met behulp van de EMS code begin je met de code van: het </a:t>
            </a:r>
            <a:r>
              <a:rPr lang="nl-NL" b="1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ras</a:t>
            </a:r>
            <a:r>
              <a:rPr lang="nl-NL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gevolgd door de </a:t>
            </a:r>
            <a:r>
              <a:rPr lang="nl-NL" b="1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kleurcode</a:t>
            </a:r>
            <a:r>
              <a:rPr lang="nl-NL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l-NL" b="1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patrooncode </a:t>
            </a:r>
            <a:r>
              <a:rPr lang="nl-NL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(indien dit aanwezig is), de code voor de </a:t>
            </a:r>
            <a:r>
              <a:rPr lang="nl-NL" b="1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oogkleur</a:t>
            </a:r>
            <a:r>
              <a:rPr lang="nl-NL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 code voor de </a:t>
            </a:r>
            <a:r>
              <a:rPr lang="nl-NL" b="1" i="1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staartlengte </a:t>
            </a:r>
            <a:r>
              <a:rPr lang="nl-NL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(alleen voor staartloze en bobtail rassen) en als laatste de code voor de </a:t>
            </a:r>
            <a:r>
              <a:rPr lang="nl-NL" b="1" i="1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oorstand</a:t>
            </a:r>
            <a:r>
              <a:rPr lang="nl-NL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(alleen voor de </a:t>
            </a:r>
            <a:r>
              <a:rPr lang="nl-NL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american</a:t>
            </a:r>
            <a:r>
              <a:rPr lang="nl-NL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curl</a:t>
            </a:r>
            <a:r>
              <a:rPr lang="nl-NL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</a:pPr>
            <a:endParaRPr lang="nl-NL" sz="1700" dirty="0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D7805F06-81C2-4BAE-949D-7F17827FE226}"/>
              </a:ext>
            </a:extLst>
          </p:cNvPr>
          <p:cNvCxnSpPr>
            <a:cxnSpLocks/>
          </p:cNvCxnSpPr>
          <p:nvPr/>
        </p:nvCxnSpPr>
        <p:spPr>
          <a:xfrm>
            <a:off x="4867275" y="1507479"/>
            <a:ext cx="0" cy="2731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3ADBA839-27F3-4FA1-88D3-C1F65456B9EE}"/>
              </a:ext>
            </a:extLst>
          </p:cNvPr>
          <p:cNvSpPr txBox="1"/>
          <p:nvPr/>
        </p:nvSpPr>
        <p:spPr>
          <a:xfrm>
            <a:off x="7743825" y="6442046"/>
            <a:ext cx="494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Bron: http://www.nlkv.nl/2084/36/ems-code/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493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634E2-DD09-4939-AD73-CEADD723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Werkvorm – Code ontcijferen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947316-DA2F-47E1-9C63-03155528A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388"/>
            <a:ext cx="10515600" cy="4351338"/>
          </a:xfrm>
        </p:spPr>
        <p:txBody>
          <a:bodyPr>
            <a:noAutofit/>
          </a:bodyPr>
          <a:lstStyle/>
          <a:p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Neem het informatiedocument over het EMS-systeem op de wikiwijs goed door individueel. </a:t>
            </a:r>
          </a:p>
          <a:p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Probeer individueel de codes te ontcijferen</a:t>
            </a:r>
          </a:p>
          <a:p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Check bij je buurman/vrouw om antwoorden te vergelijken. </a:t>
            </a:r>
          </a:p>
          <a:p>
            <a:endParaRPr lang="nl-NL" sz="2200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BRI a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OSH c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PER f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PER n 23 64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JBT b 03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MCO w 63 </a:t>
            </a:r>
          </a:p>
          <a:p>
            <a:pPr marL="914400" lvl="1" indent="-457200">
              <a:buFont typeface="+mj-lt"/>
              <a:buAutoNum type="arabicPeriod"/>
            </a:pPr>
            <a:endParaRPr lang="nl-NL" sz="2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Klaar? Zoek een bestaand kattenras en omschrijf deze door middel van een code.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3C418AC-9BF4-488D-AB27-6AEE2EBB49F0}"/>
              </a:ext>
            </a:extLst>
          </p:cNvPr>
          <p:cNvSpPr txBox="1"/>
          <p:nvPr/>
        </p:nvSpPr>
        <p:spPr>
          <a:xfrm>
            <a:off x="9594381" y="812463"/>
            <a:ext cx="1759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solidFill>
                  <a:srgbClr val="FF0000"/>
                </a:solidFill>
              </a:rPr>
              <a:t>20 minuten</a:t>
            </a:r>
          </a:p>
        </p:txBody>
      </p:sp>
      <p:sp>
        <p:nvSpPr>
          <p:cNvPr id="6" name="AutoShape 4" descr="Gerelateerde afbeelding">
            <a:extLst>
              <a:ext uri="{FF2B5EF4-FFF2-40B4-BE49-F238E27FC236}">
                <a16:creationId xmlns:a16="http://schemas.microsoft.com/office/drawing/2014/main" id="{847E023E-8C99-4632-AFE6-623F80810C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17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D26417-1BB9-43E8-B369-9E00FC8BC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BRI a		= Brits korthaar, blauw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OSH c 		= Oosters Korthaar, </a:t>
            </a:r>
            <a:r>
              <a:rPr lang="nl-NL" sz="2200" dirty="0" err="1">
                <a:solidFill>
                  <a:schemeClr val="bg2">
                    <a:lumMod val="25000"/>
                  </a:schemeClr>
                </a:solidFill>
              </a:rPr>
              <a:t>lilac</a:t>
            </a:r>
            <a:endParaRPr lang="nl-NL" sz="2200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PER f 		= Perzisch langhaar, black </a:t>
            </a:r>
            <a:r>
              <a:rPr lang="nl-NL" sz="2200" dirty="0" err="1">
                <a:solidFill>
                  <a:schemeClr val="bg2">
                    <a:lumMod val="25000"/>
                  </a:schemeClr>
                </a:solidFill>
              </a:rPr>
              <a:t>tortie</a:t>
            </a:r>
            <a:endParaRPr lang="nl-NL" sz="2200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PER n 23 64 	= Perzisch langhaar, zwart, </a:t>
            </a:r>
            <a:r>
              <a:rPr lang="nl-NL" sz="2200" dirty="0" err="1">
                <a:solidFill>
                  <a:schemeClr val="bg2">
                    <a:lumMod val="25000"/>
                  </a:schemeClr>
                </a:solidFill>
              </a:rPr>
              <a:t>tabby</a:t>
            </a: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NL" sz="2200" dirty="0" err="1">
                <a:solidFill>
                  <a:schemeClr val="bg2">
                    <a:lumMod val="25000"/>
                  </a:schemeClr>
                </a:solidFill>
              </a:rPr>
              <a:t>mackerel</a:t>
            </a: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, groene ogen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JBT b 03 	= Japanse Bobtail, chocolate, </a:t>
            </a:r>
            <a:r>
              <a:rPr lang="nl-NL" sz="2200" dirty="0" err="1">
                <a:solidFill>
                  <a:schemeClr val="bg2">
                    <a:lumMod val="25000"/>
                  </a:schemeClr>
                </a:solidFill>
              </a:rPr>
              <a:t>bicolour</a:t>
            </a:r>
            <a:endParaRPr lang="nl-NL" sz="2200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MCO w 63 	= Maine </a:t>
            </a:r>
            <a:r>
              <a:rPr lang="nl-NL" sz="2200" dirty="0" err="1">
                <a:solidFill>
                  <a:schemeClr val="bg2">
                    <a:lumMod val="25000"/>
                  </a:schemeClr>
                </a:solidFill>
              </a:rPr>
              <a:t>Coon</a:t>
            </a: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nl-NL" sz="2200" dirty="0" err="1">
                <a:solidFill>
                  <a:schemeClr val="bg2">
                    <a:lumMod val="25000"/>
                  </a:schemeClr>
                </a:solidFill>
              </a:rPr>
              <a:t>white</a:t>
            </a:r>
            <a:r>
              <a:rPr lang="nl-NL" sz="2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nl-NL" sz="2200" dirty="0" err="1">
                <a:solidFill>
                  <a:schemeClr val="bg2">
                    <a:lumMod val="25000"/>
                  </a:schemeClr>
                </a:solidFill>
              </a:rPr>
              <a:t>odd-eye</a:t>
            </a:r>
            <a:endParaRPr lang="nl-NL" sz="2200" dirty="0">
              <a:solidFill>
                <a:schemeClr val="bg2">
                  <a:lumMod val="25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9C111FD-3370-4E89-BDE9-5B3F071B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Resultaten 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E974BCDE-7011-4FDD-A9D5-693763552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31" y="3931782"/>
            <a:ext cx="3889041" cy="259110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48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F5716-73B6-4AAA-9D48-1E957A5A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C55B7D-FF9D-4AF4-A74D-5078DBF40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6750"/>
          </a:xfrm>
        </p:spPr>
        <p:txBody>
          <a:bodyPr/>
          <a:lstStyle/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student is in staat om het EMS-code systeem uit te leggen.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620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C55B7D-FF9D-4AF4-A74D-5078DBF40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220"/>
            <a:ext cx="10515600" cy="1936750"/>
          </a:xfrm>
        </p:spPr>
        <p:txBody>
          <a:bodyPr/>
          <a:lstStyle/>
          <a:p>
            <a:pPr marL="0" indent="0">
              <a:buNone/>
            </a:pP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Volgende week bespreken: </a:t>
            </a:r>
          </a:p>
          <a:p>
            <a:pPr marL="0" indent="0">
              <a:buNone/>
            </a:pP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Opdracht 1 van het document: </a:t>
            </a:r>
            <a:r>
              <a:rPr lang="nl-NL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‘Opdrachten rassenkennis honden en katten’</a:t>
            </a:r>
          </a:p>
          <a:p>
            <a:pPr marL="0" indent="0">
              <a:buNone/>
            </a:pPr>
            <a:endParaRPr lang="nl-NL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40075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249</Words>
  <Application>Microsoft Office PowerPoint</Application>
  <PresentationFormat>Breedbeeld</PresentationFormat>
  <Paragraphs>48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EMS-code systeem</vt:lpstr>
      <vt:lpstr>Doel</vt:lpstr>
      <vt:lpstr>EMS code systeem</vt:lpstr>
      <vt:lpstr>Werkvorm – Code ontcijferen </vt:lpstr>
      <vt:lpstr>Resultaten </vt:lpstr>
      <vt:lpstr>Doel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EMS-code systeem</dc:title>
  <dc:creator>Siegrit Pops</dc:creator>
  <cp:lastModifiedBy>Siegrit Pops</cp:lastModifiedBy>
  <cp:revision>13</cp:revision>
  <dcterms:created xsi:type="dcterms:W3CDTF">2019-10-28T13:06:48Z</dcterms:created>
  <dcterms:modified xsi:type="dcterms:W3CDTF">2019-10-31T21:21:58Z</dcterms:modified>
</cp:coreProperties>
</file>